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63" r:id="rId18"/>
    <p:sldId id="264" r:id="rId1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淡色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/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52" autoAdjust="0"/>
    <p:restoredTop sz="81682" autoAdjust="0"/>
  </p:normalViewPr>
  <p:slideViewPr>
    <p:cSldViewPr snapToGrid="0" snapToObjects="1">
      <p:cViewPr varScale="1">
        <p:scale>
          <a:sx n="75" d="100"/>
          <a:sy n="75" d="100"/>
        </p:scale>
        <p:origin x="-9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-257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93C29-0460-404D-BE3A-81E0FA34AC1A}" type="datetimeFigureOut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1738-A6C3-6D4B-9022-35CB2B486B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53315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F9345-4B0A-0645-9EBB-A35B95A2FDF6}" type="datetimeFigureOut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76FAB-5336-F14A-8ED8-FFC46EACFE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636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D76FAB-5336-F14A-8ED8-FFC46EACFE71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378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5ED2-9DDC-6F42-81D9-7D3EAAB959F1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C6859-4C0A-F744-A02C-CB54168DB098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E2273-EDBA-6946-9A0D-501F47AAF13C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39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951-C5AA-0F45-AD27-F67908E8A318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2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2DB-81A6-9342-99D6-B9F2CF00C10F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3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46B7-F716-554A-BE59-B6569EC5B04B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70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92B15-F03B-584A-9B7E-0D2A34DABB78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57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DD19-4E89-C048-ACB5-458F5E4C1D42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64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C3A04-804D-F84C-BF56-9995CDFDDB46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54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80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1081-4AC5-F949-9156-3A70B849D2FC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36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A570-BEB9-6F49-B6FE-C8451054A6F2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79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2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334970"/>
            <a:ext cx="8229600" cy="479119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2A42E-CF62-294D-B862-38442AC4DC7B}" type="datetime1">
              <a:rPr kumimoji="1" lang="ja-JP" altLang="en-US" smtClean="0"/>
              <a:t>15/12/12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AD3AB-7AE6-C644-BABE-555FBCA93A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771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ctr" defTabSz="457200" rtl="0" eaLnBrk="1" latinLnBrk="0" hangingPunct="1">
        <a:lnSpc>
          <a:spcPct val="120000"/>
        </a:lnSpc>
        <a:spcBef>
          <a:spcPct val="0"/>
        </a:spcBef>
        <a:buNone/>
        <a:defRPr kumimoji="1" sz="4400" kern="1200">
          <a:solidFill>
            <a:schemeClr val="accent6"/>
          </a:solidFill>
          <a:latin typeface="ヒラギノ角ゴ ProN W3"/>
          <a:ea typeface="ヒラギノ角ゴ ProN W3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kumimoji="1" sz="2800" kern="1200">
          <a:solidFill>
            <a:schemeClr val="accent2">
              <a:lumMod val="50000"/>
            </a:schemeClr>
          </a:solidFill>
          <a:latin typeface="ヒラギノ角ゴ ProN W3"/>
          <a:ea typeface="ヒラギノ角ゴ ProN W3"/>
          <a:cs typeface="+mn-cs"/>
        </a:defRPr>
      </a:lvl1pPr>
      <a:lvl2pPr marL="742950" indent="-28575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kumimoji="1" sz="2400" kern="1200">
          <a:solidFill>
            <a:schemeClr val="accent2">
              <a:lumMod val="50000"/>
            </a:schemeClr>
          </a:solidFill>
          <a:latin typeface="ヒラギノ角ゴ ProN W3"/>
          <a:ea typeface="ヒラギノ角ゴ ProN W3"/>
          <a:cs typeface="+mn-cs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kumimoji="1" sz="2000" kern="1200">
          <a:solidFill>
            <a:schemeClr val="accent2">
              <a:lumMod val="50000"/>
            </a:schemeClr>
          </a:solidFill>
          <a:latin typeface="ヒラギノ角ゴ ProN W3"/>
          <a:ea typeface="ヒラギノ角ゴ ProN W3"/>
          <a:cs typeface="+mn-cs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kumimoji="1" sz="1800" kern="1200">
          <a:solidFill>
            <a:schemeClr val="accent2">
              <a:lumMod val="50000"/>
            </a:schemeClr>
          </a:solidFill>
          <a:latin typeface="ヒラギノ角ゴ ProN W3"/>
          <a:ea typeface="ヒラギノ角ゴ ProN W3"/>
          <a:cs typeface="+mn-cs"/>
        </a:defRPr>
      </a:lvl4pPr>
      <a:lvl5pPr marL="20574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»"/>
        <a:defRPr kumimoji="1" sz="1800" kern="1200">
          <a:solidFill>
            <a:schemeClr val="accent2">
              <a:lumMod val="50000"/>
            </a:schemeClr>
          </a:solidFill>
          <a:latin typeface="ヒラギノ角ゴ ProN W3"/>
          <a:ea typeface="ヒラギノ角ゴ ProN W3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kumimoji="1" lang="ja-JP" altLang="en-US" dirty="0" smtClean="0"/>
              <a:t>デモムービー案！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171950"/>
            <a:ext cx="6400800" cy="1752600"/>
          </a:xfrm>
        </p:spPr>
        <p:txBody>
          <a:bodyPr>
            <a:normAutofit/>
          </a:bodyPr>
          <a:lstStyle/>
          <a:p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12/12 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altLang="ja-JP" sz="2400" dirty="0" err="1" smtClean="0">
                <a:solidFill>
                  <a:schemeClr val="bg1">
                    <a:lumMod val="50000"/>
                  </a:schemeClr>
                </a:solidFill>
              </a:rPr>
              <a:t>omoka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99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4" name="図 3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 descr="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5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5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4" name="図 3" descr="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4" name="図 3" descr="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0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 descr="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90"/>
            <a:ext cx="9144000" cy="64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4" name="図 3" descr="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8"/>
            <a:ext cx="9144000" cy="64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33214" y="1433253"/>
            <a:ext cx="7550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このアプリの特徴！</a:t>
            </a:r>
            <a:endParaRPr lang="en-US" altLang="ja-JP" dirty="0" smtClean="0"/>
          </a:p>
          <a:p>
            <a:endParaRPr lang="en-US" altLang="ja-JP" dirty="0" smtClean="0"/>
          </a:p>
          <a:p>
            <a:pPr marL="285750" indent="-285750">
              <a:buFont typeface="Arial"/>
              <a:buChar char="•"/>
            </a:pPr>
            <a:r>
              <a:rPr lang="ja-JP" altLang="en-US" dirty="0" smtClean="0"/>
              <a:t>会</a:t>
            </a:r>
            <a:r>
              <a:rPr lang="ja-JP" altLang="en-US" dirty="0"/>
              <a:t>場内のみの共有</a:t>
            </a:r>
            <a:r>
              <a:rPr lang="en-US" altLang="ja-JP" dirty="0"/>
              <a:t>(</a:t>
            </a:r>
            <a:r>
              <a:rPr lang="ja-JP" altLang="en-US" dirty="0"/>
              <a:t>会場から出ると強制退出など</a:t>
            </a:r>
            <a:r>
              <a:rPr lang="en-US" altLang="ja-JP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ja-JP" altLang="en-US" dirty="0"/>
              <a:t>その場にいる人に公開する、その時だけのプロフィール</a:t>
            </a:r>
          </a:p>
          <a:p>
            <a:pPr marL="285750" indent="-285750">
              <a:buFont typeface="Arial"/>
              <a:buChar char="•"/>
            </a:pPr>
            <a:r>
              <a:rPr lang="ja-JP" altLang="en-US" dirty="0"/>
              <a:t>懇親会だけでなく、いろいろな状況で使える</a:t>
            </a:r>
          </a:p>
          <a:p>
            <a:pPr marL="285750" indent="-285750">
              <a:buFont typeface="Arial"/>
              <a:buChar char="•"/>
            </a:pPr>
            <a:r>
              <a:rPr lang="ja-JP" altLang="en-US" dirty="0"/>
              <a:t>現実空間での</a:t>
            </a:r>
            <a:r>
              <a:rPr lang="ja-JP" altLang="en-US" dirty="0" smtClean="0"/>
              <a:t>コミュニケーション</a:t>
            </a:r>
            <a:r>
              <a:rPr lang="ja-JP" altLang="en-US" dirty="0" smtClean="0"/>
              <a:t>を支援、</a:t>
            </a:r>
            <a:r>
              <a:rPr lang="ja-JP" altLang="en-US" dirty="0" smtClean="0"/>
              <a:t>オリジナルネームプレート</a:t>
            </a:r>
            <a:r>
              <a:rPr lang="ja-JP" altLang="en-US" dirty="0"/>
              <a:t>のように</a:t>
            </a:r>
            <a:r>
              <a:rPr lang="ja-JP" altLang="en-US" dirty="0" smtClean="0"/>
              <a:t>使</a:t>
            </a:r>
            <a:r>
              <a:rPr lang="ja-JP" altLang="en-US" dirty="0" smtClean="0"/>
              <a:t>ってほしい</a:t>
            </a: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333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5319" y="1611732"/>
            <a:ext cx="543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あなたも</a:t>
            </a:r>
            <a:r>
              <a:rPr kumimoji="1" lang="en-US" altLang="ja-JP" dirty="0" smtClean="0"/>
              <a:t>Meet</a:t>
            </a:r>
            <a:r>
              <a:rPr kumimoji="1" lang="ja-JP" altLang="en-US" dirty="0" smtClean="0"/>
              <a:t>体験</a:t>
            </a:r>
            <a:r>
              <a:rPr lang="ja-JP" altLang="en-US" dirty="0" smtClean="0"/>
              <a:t>！</a:t>
            </a:r>
            <a:r>
              <a:rPr lang="en-US" altLang="ja-JP" dirty="0" smtClean="0"/>
              <a:t>(</a:t>
            </a:r>
            <a:r>
              <a:rPr lang="ja-JP" altLang="en-US" dirty="0" smtClean="0"/>
              <a:t>みたいな、ナイスなひとこと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5" name="図 4" descr="AirMeet-color_he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91" y="2642975"/>
            <a:ext cx="4965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nomikai_nigat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2" b="10862"/>
          <a:stretch>
            <a:fillRect/>
          </a:stretch>
        </p:blipFill>
        <p:spPr/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2DB-81A6-9342-99D6-B9F2CF00C10F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101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2DB-81A6-9342-99D6-B9F2CF00C10F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8" name="図 7" descr="スクリーンショット 2015-12-12 3.38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4" name="図 3" descr="スクリーンショット 2015-12-12 3.39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0" y="732605"/>
            <a:ext cx="7891033" cy="49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円/楕円 5"/>
          <p:cNvSpPr/>
          <p:nvPr/>
        </p:nvSpPr>
        <p:spPr>
          <a:xfrm>
            <a:off x="671391" y="3728147"/>
            <a:ext cx="7489410" cy="2378458"/>
          </a:xfrm>
          <a:prstGeom prst="ellipse">
            <a:avLst/>
          </a:prstGeom>
          <a:noFill/>
          <a:ln w="66675">
            <a:solidFill>
              <a:schemeClr val="accent1">
                <a:shade val="95000"/>
                <a:satMod val="105000"/>
                <a:alpha val="7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1390" y="886863"/>
            <a:ext cx="8235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AirMeet</a:t>
            </a:r>
            <a:r>
              <a:rPr lang="ja-JP" altLang="en-US" dirty="0"/>
              <a:t>は、同じ会場にいる人のみでプロフィールを共有、閲覧できるアプリケーションです。</a:t>
            </a:r>
            <a:endParaRPr kumimoji="1" lang="ja-JP" altLang="en-US" dirty="0"/>
          </a:p>
        </p:txBody>
      </p:sp>
      <p:pic>
        <p:nvPicPr>
          <p:cNvPr id="7" name="図 6" descr="jinmyak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25" y="2409631"/>
            <a:ext cx="3786493" cy="38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4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18555" y="815110"/>
            <a:ext cx="7868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会場内にいる人の顔写真と名前、プロフィールをスマートフォンで確認できるようにし、会話のきっかけ作りを支援します。</a:t>
            </a:r>
            <a:endParaRPr kumimoji="1" lang="ja-JP" altLang="en-US" dirty="0"/>
          </a:p>
        </p:txBody>
      </p:sp>
      <p:pic>
        <p:nvPicPr>
          <p:cNvPr id="5" name="図 4" descr="smartphone_man_sm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35" y="3460698"/>
            <a:ext cx="2045286" cy="2732850"/>
          </a:xfrm>
          <a:prstGeom prst="rect">
            <a:avLst/>
          </a:prstGeom>
        </p:spPr>
      </p:pic>
      <p:pic>
        <p:nvPicPr>
          <p:cNvPr id="7" name="図 6" descr="fukidashi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09" y="1668965"/>
            <a:ext cx="2580655" cy="2151567"/>
          </a:xfrm>
          <a:prstGeom prst="rect">
            <a:avLst/>
          </a:prstGeom>
        </p:spPr>
      </p:pic>
      <p:pic>
        <p:nvPicPr>
          <p:cNvPr id="10" name="図 9" descr="fukidashi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37" y="1339580"/>
            <a:ext cx="2955956" cy="2301872"/>
          </a:xfrm>
          <a:prstGeom prst="rect">
            <a:avLst/>
          </a:prstGeom>
        </p:spPr>
      </p:pic>
      <p:pic>
        <p:nvPicPr>
          <p:cNvPr id="9" name="図 8" descr="fukidashi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73" y="2791931"/>
            <a:ext cx="2946920" cy="2637051"/>
          </a:xfrm>
          <a:prstGeom prst="rect">
            <a:avLst/>
          </a:prstGeom>
        </p:spPr>
      </p:pic>
      <p:pic>
        <p:nvPicPr>
          <p:cNvPr id="11" name="図 10" descr="fukidashi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09" y="3608892"/>
            <a:ext cx="2799181" cy="2116454"/>
          </a:xfrm>
          <a:prstGeom prst="rect">
            <a:avLst/>
          </a:prstGeom>
        </p:spPr>
      </p:pic>
      <p:pic>
        <p:nvPicPr>
          <p:cNvPr id="12" name="図 11" descr="youngwoman_4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373" y="1717805"/>
            <a:ext cx="1428189" cy="1430699"/>
          </a:xfrm>
          <a:prstGeom prst="rect">
            <a:avLst/>
          </a:prstGeom>
        </p:spPr>
      </p:pic>
      <p:pic>
        <p:nvPicPr>
          <p:cNvPr id="14" name="図 13" descr="school_koum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3939790"/>
            <a:ext cx="1632051" cy="1244439"/>
          </a:xfrm>
          <a:prstGeom prst="rect">
            <a:avLst/>
          </a:prstGeom>
        </p:spPr>
      </p:pic>
      <p:pic>
        <p:nvPicPr>
          <p:cNvPr id="15" name="図 14" descr="classic_guita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14" y="3090184"/>
            <a:ext cx="1469400" cy="1699212"/>
          </a:xfrm>
          <a:prstGeom prst="rect">
            <a:avLst/>
          </a:prstGeom>
        </p:spPr>
      </p:pic>
      <p:pic>
        <p:nvPicPr>
          <p:cNvPr id="16" name="図 15" descr="keyboard_typing-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04" y="2002456"/>
            <a:ext cx="1875268" cy="14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64933" y="2232339"/>
            <a:ext cx="3227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 smtClean="0">
                <a:latin typeface="+mn-ea"/>
              </a:rPr>
              <a:t>AirMeet</a:t>
            </a:r>
            <a:r>
              <a:rPr lang="en-US" altLang="en-US" sz="4000" dirty="0" err="1" smtClean="0">
                <a:latin typeface="+mn-ea"/>
              </a:rPr>
              <a:t>劇場</a:t>
            </a:r>
            <a:endParaRPr kumimoji="1" lang="ja-JP" altLang="en-US" sz="4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94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6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1BA7-1BED-AC46-9B04-56687D980BEA}" type="datetime1">
              <a:rPr kumimoji="1" lang="ja-JP" altLang="en-US" smtClean="0"/>
              <a:t>15/12/12</a:t>
            </a:fld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D3AB-7AE6-C644-BABE-555FBCA93A7E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4" name="図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ホワイト">
  <a:themeElements>
    <a:clrScheme name="みやび">
      <a:dk1>
        <a:sysClr val="windowText" lastClr="000000"/>
      </a:dk1>
      <a:lt1>
        <a:sysClr val="window" lastClr="FFFFFF"/>
      </a:lt1>
      <a:dk2>
        <a:srgbClr val="975C1E"/>
      </a:dk2>
      <a:lt2>
        <a:srgbClr val="FFE880"/>
      </a:lt2>
      <a:accent1>
        <a:srgbClr val="E3560E"/>
      </a:accent1>
      <a:accent2>
        <a:srgbClr val="5C5943"/>
      </a:accent2>
      <a:accent3>
        <a:srgbClr val="F1AB3B"/>
      </a:accent3>
      <a:accent4>
        <a:srgbClr val="6D8A16"/>
      </a:accent4>
      <a:accent5>
        <a:srgbClr val="73AAC0"/>
      </a:accent5>
      <a:accent6>
        <a:srgbClr val="3E68AF"/>
      </a:accent6>
      <a:hlink>
        <a:srgbClr val="0000FE"/>
      </a:hlink>
      <a:folHlink>
        <a:srgbClr val="800080"/>
      </a:folHlink>
    </a:clrScheme>
    <a:fontScheme name="トワイライト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7680</TotalTime>
  <Words>161</Words>
  <Application>Microsoft Macintosh PowerPoint</Application>
  <PresentationFormat>画面に合わせる (4:3)</PresentationFormat>
  <Paragraphs>48</Paragraphs>
  <Slides>18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19" baseType="lpstr">
      <vt:lpstr>ホワイト</vt:lpstr>
      <vt:lpstr>デモムービー案！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LODを利用したメディア芸術作品群における代表作の発見</dc:title>
  <dc:creator>:</dc:creator>
  <cp:lastModifiedBy>:</cp:lastModifiedBy>
  <cp:revision>220</cp:revision>
  <cp:lastPrinted>2015-12-01T03:52:58Z</cp:lastPrinted>
  <dcterms:created xsi:type="dcterms:W3CDTF">2015-10-14T03:52:25Z</dcterms:created>
  <dcterms:modified xsi:type="dcterms:W3CDTF">2015-12-11T20:07:03Z</dcterms:modified>
</cp:coreProperties>
</file>